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0" r:id="rId5"/>
    <p:sldId id="258"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16" d="100"/>
          <a:sy n="116" d="100"/>
        </p:scale>
        <p:origin x="86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D518A-2437-6DA5-70BD-9BA103617DD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33D82E0-2EF3-57AA-9798-0D36B38FFD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6BBB67C-05B9-9A37-74E3-E9FA84884C7C}"/>
              </a:ext>
            </a:extLst>
          </p:cNvPr>
          <p:cNvSpPr>
            <a:spLocks noGrp="1"/>
          </p:cNvSpPr>
          <p:nvPr>
            <p:ph type="dt" sz="half" idx="10"/>
          </p:nvPr>
        </p:nvSpPr>
        <p:spPr/>
        <p:txBody>
          <a:bodyPr/>
          <a:lstStyle/>
          <a:p>
            <a:fld id="{339CAE00-3F11-E545-9C8A-837A2D3EE55E}" type="datetimeFigureOut">
              <a:rPr lang="en-US" smtClean="0"/>
              <a:t>10/1/26</a:t>
            </a:fld>
            <a:endParaRPr lang="en-US"/>
          </a:p>
        </p:txBody>
      </p:sp>
      <p:sp>
        <p:nvSpPr>
          <p:cNvPr id="5" name="Footer Placeholder 4">
            <a:extLst>
              <a:ext uri="{FF2B5EF4-FFF2-40B4-BE49-F238E27FC236}">
                <a16:creationId xmlns:a16="http://schemas.microsoft.com/office/drawing/2014/main" id="{8A4B6E87-7DC8-8FCF-EAA3-91281C32DE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DFD9EC-C66B-AE71-B240-4D2E7F961E5E}"/>
              </a:ext>
            </a:extLst>
          </p:cNvPr>
          <p:cNvSpPr>
            <a:spLocks noGrp="1"/>
          </p:cNvSpPr>
          <p:nvPr>
            <p:ph type="sldNum" sz="quarter" idx="12"/>
          </p:nvPr>
        </p:nvSpPr>
        <p:spPr/>
        <p:txBody>
          <a:bodyPr/>
          <a:lstStyle/>
          <a:p>
            <a:fld id="{8F12E788-527F-4D49-BA11-083558EDFEC7}" type="slidenum">
              <a:rPr lang="en-US" smtClean="0"/>
              <a:t>‹#›</a:t>
            </a:fld>
            <a:endParaRPr lang="en-US"/>
          </a:p>
        </p:txBody>
      </p:sp>
    </p:spTree>
    <p:extLst>
      <p:ext uri="{BB962C8B-B14F-4D97-AF65-F5344CB8AC3E}">
        <p14:creationId xmlns:p14="http://schemas.microsoft.com/office/powerpoint/2010/main" val="2300287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BB0E3-C4BC-AEF2-97DE-F664864FE84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477E1AD-3E4B-489A-DEE8-348937A06FD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699C301-6581-87C0-1F0D-279710402035}"/>
              </a:ext>
            </a:extLst>
          </p:cNvPr>
          <p:cNvSpPr>
            <a:spLocks noGrp="1"/>
          </p:cNvSpPr>
          <p:nvPr>
            <p:ph type="dt" sz="half" idx="10"/>
          </p:nvPr>
        </p:nvSpPr>
        <p:spPr/>
        <p:txBody>
          <a:bodyPr/>
          <a:lstStyle/>
          <a:p>
            <a:fld id="{339CAE00-3F11-E545-9C8A-837A2D3EE55E}" type="datetimeFigureOut">
              <a:rPr lang="en-US" smtClean="0"/>
              <a:t>10/1/26</a:t>
            </a:fld>
            <a:endParaRPr lang="en-US"/>
          </a:p>
        </p:txBody>
      </p:sp>
      <p:sp>
        <p:nvSpPr>
          <p:cNvPr id="5" name="Footer Placeholder 4">
            <a:extLst>
              <a:ext uri="{FF2B5EF4-FFF2-40B4-BE49-F238E27FC236}">
                <a16:creationId xmlns:a16="http://schemas.microsoft.com/office/drawing/2014/main" id="{6438FDDF-2995-2D28-2C9B-AE7A9CC994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ABC835-B984-61ED-588A-0F2E69C333D3}"/>
              </a:ext>
            </a:extLst>
          </p:cNvPr>
          <p:cNvSpPr>
            <a:spLocks noGrp="1"/>
          </p:cNvSpPr>
          <p:nvPr>
            <p:ph type="sldNum" sz="quarter" idx="12"/>
          </p:nvPr>
        </p:nvSpPr>
        <p:spPr/>
        <p:txBody>
          <a:bodyPr/>
          <a:lstStyle/>
          <a:p>
            <a:fld id="{8F12E788-527F-4D49-BA11-083558EDFEC7}" type="slidenum">
              <a:rPr lang="en-US" smtClean="0"/>
              <a:t>‹#›</a:t>
            </a:fld>
            <a:endParaRPr lang="en-US"/>
          </a:p>
        </p:txBody>
      </p:sp>
    </p:spTree>
    <p:extLst>
      <p:ext uri="{BB962C8B-B14F-4D97-AF65-F5344CB8AC3E}">
        <p14:creationId xmlns:p14="http://schemas.microsoft.com/office/powerpoint/2010/main" val="1153121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55325-91F8-87C9-4266-E1DB3576F00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1BBAF8C-3F47-0A6B-3CAD-BF1002E244F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A419D8E-800F-80F2-7A37-C3E3F03B9E52}"/>
              </a:ext>
            </a:extLst>
          </p:cNvPr>
          <p:cNvSpPr>
            <a:spLocks noGrp="1"/>
          </p:cNvSpPr>
          <p:nvPr>
            <p:ph type="dt" sz="half" idx="10"/>
          </p:nvPr>
        </p:nvSpPr>
        <p:spPr/>
        <p:txBody>
          <a:bodyPr/>
          <a:lstStyle/>
          <a:p>
            <a:fld id="{339CAE00-3F11-E545-9C8A-837A2D3EE55E}" type="datetimeFigureOut">
              <a:rPr lang="en-US" smtClean="0"/>
              <a:t>10/1/26</a:t>
            </a:fld>
            <a:endParaRPr lang="en-US"/>
          </a:p>
        </p:txBody>
      </p:sp>
      <p:sp>
        <p:nvSpPr>
          <p:cNvPr id="5" name="Footer Placeholder 4">
            <a:extLst>
              <a:ext uri="{FF2B5EF4-FFF2-40B4-BE49-F238E27FC236}">
                <a16:creationId xmlns:a16="http://schemas.microsoft.com/office/drawing/2014/main" id="{F91AF3E8-964B-6185-C6C4-00E6E704A4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43F8DF-8977-04AC-9D19-48B1E698D98E}"/>
              </a:ext>
            </a:extLst>
          </p:cNvPr>
          <p:cNvSpPr>
            <a:spLocks noGrp="1"/>
          </p:cNvSpPr>
          <p:nvPr>
            <p:ph type="sldNum" sz="quarter" idx="12"/>
          </p:nvPr>
        </p:nvSpPr>
        <p:spPr/>
        <p:txBody>
          <a:bodyPr/>
          <a:lstStyle/>
          <a:p>
            <a:fld id="{8F12E788-527F-4D49-BA11-083558EDFEC7}" type="slidenum">
              <a:rPr lang="en-US" smtClean="0"/>
              <a:t>‹#›</a:t>
            </a:fld>
            <a:endParaRPr lang="en-US"/>
          </a:p>
        </p:txBody>
      </p:sp>
    </p:spTree>
    <p:extLst>
      <p:ext uri="{BB962C8B-B14F-4D97-AF65-F5344CB8AC3E}">
        <p14:creationId xmlns:p14="http://schemas.microsoft.com/office/powerpoint/2010/main" val="4209600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0E931-0849-4169-AD14-DC083292FBF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BB70388-11C0-4036-3A59-DBD21FE6CE0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9042B6BF-F25E-FF32-F7A8-DCD087333EA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C2FC8A39-942E-00CA-AD53-9428C48E3174}"/>
              </a:ext>
            </a:extLst>
          </p:cNvPr>
          <p:cNvSpPr>
            <a:spLocks noGrp="1"/>
          </p:cNvSpPr>
          <p:nvPr>
            <p:ph type="dt" sz="half" idx="10"/>
          </p:nvPr>
        </p:nvSpPr>
        <p:spPr/>
        <p:txBody>
          <a:bodyPr/>
          <a:lstStyle/>
          <a:p>
            <a:fld id="{339CAE00-3F11-E545-9C8A-837A2D3EE55E}" type="datetimeFigureOut">
              <a:rPr lang="en-US" smtClean="0"/>
              <a:t>10/1/26</a:t>
            </a:fld>
            <a:endParaRPr lang="en-US"/>
          </a:p>
        </p:txBody>
      </p:sp>
      <p:sp>
        <p:nvSpPr>
          <p:cNvPr id="6" name="Footer Placeholder 5">
            <a:extLst>
              <a:ext uri="{FF2B5EF4-FFF2-40B4-BE49-F238E27FC236}">
                <a16:creationId xmlns:a16="http://schemas.microsoft.com/office/drawing/2014/main" id="{B634256B-8319-805A-1B28-A38BB290C5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B43462-80C5-8AA5-BE0D-340EE2AD0488}"/>
              </a:ext>
            </a:extLst>
          </p:cNvPr>
          <p:cNvSpPr>
            <a:spLocks noGrp="1"/>
          </p:cNvSpPr>
          <p:nvPr>
            <p:ph type="sldNum" sz="quarter" idx="12"/>
          </p:nvPr>
        </p:nvSpPr>
        <p:spPr/>
        <p:txBody>
          <a:bodyPr/>
          <a:lstStyle/>
          <a:p>
            <a:fld id="{8F12E788-527F-4D49-BA11-083558EDFEC7}" type="slidenum">
              <a:rPr lang="en-US" smtClean="0"/>
              <a:t>‹#›</a:t>
            </a:fld>
            <a:endParaRPr lang="en-US"/>
          </a:p>
        </p:txBody>
      </p:sp>
    </p:spTree>
    <p:extLst>
      <p:ext uri="{BB962C8B-B14F-4D97-AF65-F5344CB8AC3E}">
        <p14:creationId xmlns:p14="http://schemas.microsoft.com/office/powerpoint/2010/main" val="955520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3DF12-EFF5-C024-5735-647DFE216D8A}"/>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DFD66BA-B604-8ACA-ABFF-65255A5F9D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94DE32A-5D9B-282C-48F5-10EBAF633B1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B7F3C968-07E9-513C-282A-E02A1659DF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E3511D4-6E9C-F89C-1039-3B01CF12EA1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2703B969-20FC-563B-4B3D-D6EFC4BD2BEB}"/>
              </a:ext>
            </a:extLst>
          </p:cNvPr>
          <p:cNvSpPr>
            <a:spLocks noGrp="1"/>
          </p:cNvSpPr>
          <p:nvPr>
            <p:ph type="dt" sz="half" idx="10"/>
          </p:nvPr>
        </p:nvSpPr>
        <p:spPr/>
        <p:txBody>
          <a:bodyPr/>
          <a:lstStyle/>
          <a:p>
            <a:fld id="{339CAE00-3F11-E545-9C8A-837A2D3EE55E}" type="datetimeFigureOut">
              <a:rPr lang="en-US" smtClean="0"/>
              <a:t>10/1/26</a:t>
            </a:fld>
            <a:endParaRPr lang="en-US"/>
          </a:p>
        </p:txBody>
      </p:sp>
      <p:sp>
        <p:nvSpPr>
          <p:cNvPr id="8" name="Footer Placeholder 7">
            <a:extLst>
              <a:ext uri="{FF2B5EF4-FFF2-40B4-BE49-F238E27FC236}">
                <a16:creationId xmlns:a16="http://schemas.microsoft.com/office/drawing/2014/main" id="{30D000A1-1555-C2C2-3AA3-D10870A0D67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9A35949-8F56-547B-F2BE-CF6238E002BD}"/>
              </a:ext>
            </a:extLst>
          </p:cNvPr>
          <p:cNvSpPr>
            <a:spLocks noGrp="1"/>
          </p:cNvSpPr>
          <p:nvPr>
            <p:ph type="sldNum" sz="quarter" idx="12"/>
          </p:nvPr>
        </p:nvSpPr>
        <p:spPr/>
        <p:txBody>
          <a:bodyPr/>
          <a:lstStyle/>
          <a:p>
            <a:fld id="{8F12E788-527F-4D49-BA11-083558EDFEC7}" type="slidenum">
              <a:rPr lang="en-US" smtClean="0"/>
              <a:t>‹#›</a:t>
            </a:fld>
            <a:endParaRPr lang="en-US"/>
          </a:p>
        </p:txBody>
      </p:sp>
    </p:spTree>
    <p:extLst>
      <p:ext uri="{BB962C8B-B14F-4D97-AF65-F5344CB8AC3E}">
        <p14:creationId xmlns:p14="http://schemas.microsoft.com/office/powerpoint/2010/main" val="2039175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517B1-6D37-9063-6F34-B787FFC0AAE7}"/>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D571734-F236-F4F9-C35D-51FE3F9C0498}"/>
              </a:ext>
            </a:extLst>
          </p:cNvPr>
          <p:cNvSpPr>
            <a:spLocks noGrp="1"/>
          </p:cNvSpPr>
          <p:nvPr>
            <p:ph type="dt" sz="half" idx="10"/>
          </p:nvPr>
        </p:nvSpPr>
        <p:spPr/>
        <p:txBody>
          <a:bodyPr/>
          <a:lstStyle/>
          <a:p>
            <a:fld id="{339CAE00-3F11-E545-9C8A-837A2D3EE55E}" type="datetimeFigureOut">
              <a:rPr lang="en-US" smtClean="0"/>
              <a:t>10/1/26</a:t>
            </a:fld>
            <a:endParaRPr lang="en-US"/>
          </a:p>
        </p:txBody>
      </p:sp>
      <p:sp>
        <p:nvSpPr>
          <p:cNvPr id="4" name="Footer Placeholder 3">
            <a:extLst>
              <a:ext uri="{FF2B5EF4-FFF2-40B4-BE49-F238E27FC236}">
                <a16:creationId xmlns:a16="http://schemas.microsoft.com/office/drawing/2014/main" id="{AB5B2DCF-2A89-802B-7D38-0D345B7890F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657F9D3-1F34-9F5F-AE62-1B96A906197D}"/>
              </a:ext>
            </a:extLst>
          </p:cNvPr>
          <p:cNvSpPr>
            <a:spLocks noGrp="1"/>
          </p:cNvSpPr>
          <p:nvPr>
            <p:ph type="sldNum" sz="quarter" idx="12"/>
          </p:nvPr>
        </p:nvSpPr>
        <p:spPr/>
        <p:txBody>
          <a:bodyPr/>
          <a:lstStyle/>
          <a:p>
            <a:fld id="{8F12E788-527F-4D49-BA11-083558EDFEC7}" type="slidenum">
              <a:rPr lang="en-US" smtClean="0"/>
              <a:t>‹#›</a:t>
            </a:fld>
            <a:endParaRPr lang="en-US"/>
          </a:p>
        </p:txBody>
      </p:sp>
    </p:spTree>
    <p:extLst>
      <p:ext uri="{BB962C8B-B14F-4D97-AF65-F5344CB8AC3E}">
        <p14:creationId xmlns:p14="http://schemas.microsoft.com/office/powerpoint/2010/main" val="1558336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9919BAB-EE76-EE33-334E-F2610DE86DA7}"/>
              </a:ext>
            </a:extLst>
          </p:cNvPr>
          <p:cNvSpPr>
            <a:spLocks noGrp="1"/>
          </p:cNvSpPr>
          <p:nvPr>
            <p:ph type="dt" sz="half" idx="10"/>
          </p:nvPr>
        </p:nvSpPr>
        <p:spPr/>
        <p:txBody>
          <a:bodyPr/>
          <a:lstStyle/>
          <a:p>
            <a:fld id="{339CAE00-3F11-E545-9C8A-837A2D3EE55E}" type="datetimeFigureOut">
              <a:rPr lang="en-US" smtClean="0"/>
              <a:t>10/1/26</a:t>
            </a:fld>
            <a:endParaRPr lang="en-US"/>
          </a:p>
        </p:txBody>
      </p:sp>
      <p:sp>
        <p:nvSpPr>
          <p:cNvPr id="3" name="Footer Placeholder 2">
            <a:extLst>
              <a:ext uri="{FF2B5EF4-FFF2-40B4-BE49-F238E27FC236}">
                <a16:creationId xmlns:a16="http://schemas.microsoft.com/office/drawing/2014/main" id="{A011B0E5-4150-C215-5860-37BC29B5F4E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7694E37-179B-37CF-8906-2A2211587954}"/>
              </a:ext>
            </a:extLst>
          </p:cNvPr>
          <p:cNvSpPr>
            <a:spLocks noGrp="1"/>
          </p:cNvSpPr>
          <p:nvPr>
            <p:ph type="sldNum" sz="quarter" idx="12"/>
          </p:nvPr>
        </p:nvSpPr>
        <p:spPr/>
        <p:txBody>
          <a:bodyPr/>
          <a:lstStyle/>
          <a:p>
            <a:fld id="{8F12E788-527F-4D49-BA11-083558EDFEC7}" type="slidenum">
              <a:rPr lang="en-US" smtClean="0"/>
              <a:t>‹#›</a:t>
            </a:fld>
            <a:endParaRPr lang="en-US"/>
          </a:p>
        </p:txBody>
      </p:sp>
    </p:spTree>
    <p:extLst>
      <p:ext uri="{BB962C8B-B14F-4D97-AF65-F5344CB8AC3E}">
        <p14:creationId xmlns:p14="http://schemas.microsoft.com/office/powerpoint/2010/main" val="2401460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1C0CC-1556-7553-2A20-B1970674C66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FE0B40D-119B-854E-F7A1-B1EEC3C6CF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699E852-604E-D735-CD27-0DCBFCB97E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8197407-4CFA-7C36-838A-BDFE5DEDFCCF}"/>
              </a:ext>
            </a:extLst>
          </p:cNvPr>
          <p:cNvSpPr>
            <a:spLocks noGrp="1"/>
          </p:cNvSpPr>
          <p:nvPr>
            <p:ph type="dt" sz="half" idx="10"/>
          </p:nvPr>
        </p:nvSpPr>
        <p:spPr/>
        <p:txBody>
          <a:bodyPr/>
          <a:lstStyle/>
          <a:p>
            <a:fld id="{339CAE00-3F11-E545-9C8A-837A2D3EE55E}" type="datetimeFigureOut">
              <a:rPr lang="en-US" smtClean="0"/>
              <a:t>10/1/26</a:t>
            </a:fld>
            <a:endParaRPr lang="en-US"/>
          </a:p>
        </p:txBody>
      </p:sp>
      <p:sp>
        <p:nvSpPr>
          <p:cNvPr id="6" name="Footer Placeholder 5">
            <a:extLst>
              <a:ext uri="{FF2B5EF4-FFF2-40B4-BE49-F238E27FC236}">
                <a16:creationId xmlns:a16="http://schemas.microsoft.com/office/drawing/2014/main" id="{A02E4AF7-4660-48D6-3E12-360422A97B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CA7CD0-2C08-27D5-992E-E3736054CECB}"/>
              </a:ext>
            </a:extLst>
          </p:cNvPr>
          <p:cNvSpPr>
            <a:spLocks noGrp="1"/>
          </p:cNvSpPr>
          <p:nvPr>
            <p:ph type="sldNum" sz="quarter" idx="12"/>
          </p:nvPr>
        </p:nvSpPr>
        <p:spPr/>
        <p:txBody>
          <a:bodyPr/>
          <a:lstStyle/>
          <a:p>
            <a:fld id="{8F12E788-527F-4D49-BA11-083558EDFEC7}" type="slidenum">
              <a:rPr lang="en-US" smtClean="0"/>
              <a:t>‹#›</a:t>
            </a:fld>
            <a:endParaRPr lang="en-US"/>
          </a:p>
        </p:txBody>
      </p:sp>
    </p:spTree>
    <p:extLst>
      <p:ext uri="{BB962C8B-B14F-4D97-AF65-F5344CB8AC3E}">
        <p14:creationId xmlns:p14="http://schemas.microsoft.com/office/powerpoint/2010/main" val="2313725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61EE7-A7C0-FC97-DD6F-22086F00D13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22FD3C0-575C-F055-481E-2C9EB2DEDD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1D4A6DB-90D3-7B12-7A3D-B307D59F99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C7AE59A-3DD4-4CD8-1033-0A609611A5E1}"/>
              </a:ext>
            </a:extLst>
          </p:cNvPr>
          <p:cNvSpPr>
            <a:spLocks noGrp="1"/>
          </p:cNvSpPr>
          <p:nvPr>
            <p:ph type="dt" sz="half" idx="10"/>
          </p:nvPr>
        </p:nvSpPr>
        <p:spPr/>
        <p:txBody>
          <a:bodyPr/>
          <a:lstStyle/>
          <a:p>
            <a:fld id="{339CAE00-3F11-E545-9C8A-837A2D3EE55E}" type="datetimeFigureOut">
              <a:rPr lang="en-US" smtClean="0"/>
              <a:t>10/1/26</a:t>
            </a:fld>
            <a:endParaRPr lang="en-US"/>
          </a:p>
        </p:txBody>
      </p:sp>
      <p:sp>
        <p:nvSpPr>
          <p:cNvPr id="6" name="Footer Placeholder 5">
            <a:extLst>
              <a:ext uri="{FF2B5EF4-FFF2-40B4-BE49-F238E27FC236}">
                <a16:creationId xmlns:a16="http://schemas.microsoft.com/office/drawing/2014/main" id="{7BB9013A-0FC4-64C0-3E00-FD4F19FA3A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34F3A8-7869-FACB-D054-E55EFA1D67B7}"/>
              </a:ext>
            </a:extLst>
          </p:cNvPr>
          <p:cNvSpPr>
            <a:spLocks noGrp="1"/>
          </p:cNvSpPr>
          <p:nvPr>
            <p:ph type="sldNum" sz="quarter" idx="12"/>
          </p:nvPr>
        </p:nvSpPr>
        <p:spPr/>
        <p:txBody>
          <a:bodyPr/>
          <a:lstStyle/>
          <a:p>
            <a:fld id="{8F12E788-527F-4D49-BA11-083558EDFEC7}" type="slidenum">
              <a:rPr lang="en-US" smtClean="0"/>
              <a:t>‹#›</a:t>
            </a:fld>
            <a:endParaRPr lang="en-US"/>
          </a:p>
        </p:txBody>
      </p:sp>
    </p:spTree>
    <p:extLst>
      <p:ext uri="{BB962C8B-B14F-4D97-AF65-F5344CB8AC3E}">
        <p14:creationId xmlns:p14="http://schemas.microsoft.com/office/powerpoint/2010/main" val="14253467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C8544-8537-203D-41FE-F2B8A73B528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2E75295-89CB-C31A-429D-6DEC61A40DD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2BE5663-1AEE-483E-AB5B-D1B0DB11AB40}"/>
              </a:ext>
            </a:extLst>
          </p:cNvPr>
          <p:cNvSpPr>
            <a:spLocks noGrp="1"/>
          </p:cNvSpPr>
          <p:nvPr>
            <p:ph type="dt" sz="half" idx="10"/>
          </p:nvPr>
        </p:nvSpPr>
        <p:spPr/>
        <p:txBody>
          <a:bodyPr/>
          <a:lstStyle/>
          <a:p>
            <a:fld id="{339CAE00-3F11-E545-9C8A-837A2D3EE55E}" type="datetimeFigureOut">
              <a:rPr lang="en-US" smtClean="0"/>
              <a:t>10/1/26</a:t>
            </a:fld>
            <a:endParaRPr lang="en-US"/>
          </a:p>
        </p:txBody>
      </p:sp>
      <p:sp>
        <p:nvSpPr>
          <p:cNvPr id="5" name="Footer Placeholder 4">
            <a:extLst>
              <a:ext uri="{FF2B5EF4-FFF2-40B4-BE49-F238E27FC236}">
                <a16:creationId xmlns:a16="http://schemas.microsoft.com/office/drawing/2014/main" id="{CBF663D9-4406-C604-E1C3-30A81E7601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D286B6-F181-0569-3B98-434B847F3EEB}"/>
              </a:ext>
            </a:extLst>
          </p:cNvPr>
          <p:cNvSpPr>
            <a:spLocks noGrp="1"/>
          </p:cNvSpPr>
          <p:nvPr>
            <p:ph type="sldNum" sz="quarter" idx="12"/>
          </p:nvPr>
        </p:nvSpPr>
        <p:spPr/>
        <p:txBody>
          <a:bodyPr/>
          <a:lstStyle/>
          <a:p>
            <a:fld id="{8F12E788-527F-4D49-BA11-083558EDFEC7}" type="slidenum">
              <a:rPr lang="en-US" smtClean="0"/>
              <a:t>‹#›</a:t>
            </a:fld>
            <a:endParaRPr lang="en-US"/>
          </a:p>
        </p:txBody>
      </p:sp>
    </p:spTree>
    <p:extLst>
      <p:ext uri="{BB962C8B-B14F-4D97-AF65-F5344CB8AC3E}">
        <p14:creationId xmlns:p14="http://schemas.microsoft.com/office/powerpoint/2010/main" val="1700256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007225-503B-61FD-FD9F-1016DBD64DA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5AC5D66-CAC1-F232-FF2C-F2F272FA82A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82BE99B-9A9E-EA67-A1A2-7B40AA1911F6}"/>
              </a:ext>
            </a:extLst>
          </p:cNvPr>
          <p:cNvSpPr>
            <a:spLocks noGrp="1"/>
          </p:cNvSpPr>
          <p:nvPr>
            <p:ph type="dt" sz="half" idx="10"/>
          </p:nvPr>
        </p:nvSpPr>
        <p:spPr/>
        <p:txBody>
          <a:bodyPr/>
          <a:lstStyle/>
          <a:p>
            <a:fld id="{339CAE00-3F11-E545-9C8A-837A2D3EE55E}" type="datetimeFigureOut">
              <a:rPr lang="en-US" smtClean="0"/>
              <a:t>10/1/26</a:t>
            </a:fld>
            <a:endParaRPr lang="en-US"/>
          </a:p>
        </p:txBody>
      </p:sp>
      <p:sp>
        <p:nvSpPr>
          <p:cNvPr id="5" name="Footer Placeholder 4">
            <a:extLst>
              <a:ext uri="{FF2B5EF4-FFF2-40B4-BE49-F238E27FC236}">
                <a16:creationId xmlns:a16="http://schemas.microsoft.com/office/drawing/2014/main" id="{B0B3F159-39B5-6C08-5418-73087E26C6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F0DF9F-4334-25A2-4500-AC3C57E3953C}"/>
              </a:ext>
            </a:extLst>
          </p:cNvPr>
          <p:cNvSpPr>
            <a:spLocks noGrp="1"/>
          </p:cNvSpPr>
          <p:nvPr>
            <p:ph type="sldNum" sz="quarter" idx="12"/>
          </p:nvPr>
        </p:nvSpPr>
        <p:spPr/>
        <p:txBody>
          <a:bodyPr/>
          <a:lstStyle/>
          <a:p>
            <a:fld id="{8F12E788-527F-4D49-BA11-083558EDFEC7}" type="slidenum">
              <a:rPr lang="en-US" smtClean="0"/>
              <a:t>‹#›</a:t>
            </a:fld>
            <a:endParaRPr lang="en-US"/>
          </a:p>
        </p:txBody>
      </p:sp>
    </p:spTree>
    <p:extLst>
      <p:ext uri="{BB962C8B-B14F-4D97-AF65-F5344CB8AC3E}">
        <p14:creationId xmlns:p14="http://schemas.microsoft.com/office/powerpoint/2010/main" val="25354373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43BE97-8F3B-B870-0D18-719ACE9C52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AAD4488-806A-1058-3A0A-10A072352F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C25DF5D-E597-08B3-537C-7BFFF066F5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39CAE00-3F11-E545-9C8A-837A2D3EE55E}" type="datetimeFigureOut">
              <a:rPr lang="en-US" smtClean="0"/>
              <a:t>10/1/26</a:t>
            </a:fld>
            <a:endParaRPr lang="en-US"/>
          </a:p>
        </p:txBody>
      </p:sp>
      <p:sp>
        <p:nvSpPr>
          <p:cNvPr id="5" name="Footer Placeholder 4">
            <a:extLst>
              <a:ext uri="{FF2B5EF4-FFF2-40B4-BE49-F238E27FC236}">
                <a16:creationId xmlns:a16="http://schemas.microsoft.com/office/drawing/2014/main" id="{15698DD9-A6BB-A49E-1DF8-1F9621A8A4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FD1B8BC-AD6A-87ED-F916-EA1CCE05CE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12E788-527F-4D49-BA11-083558EDFEC7}" type="slidenum">
              <a:rPr lang="en-US" smtClean="0"/>
              <a:t>‹#›</a:t>
            </a:fld>
            <a:endParaRPr lang="en-US"/>
          </a:p>
        </p:txBody>
      </p:sp>
    </p:spTree>
    <p:extLst>
      <p:ext uri="{BB962C8B-B14F-4D97-AF65-F5344CB8AC3E}">
        <p14:creationId xmlns:p14="http://schemas.microsoft.com/office/powerpoint/2010/main" val="32432232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in a crown with text overlay&#10;&#10;AI-generated content may be incorrect.">
            <a:extLst>
              <a:ext uri="{FF2B5EF4-FFF2-40B4-BE49-F238E27FC236}">
                <a16:creationId xmlns:a16="http://schemas.microsoft.com/office/drawing/2014/main" id="{E1BC150B-F455-984A-9345-ECE66A86BB6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9457060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7175E-CCB8-02EF-51AA-992FC029637C}"/>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08DA2E8D-C688-0C6C-873B-76179ECDF908}"/>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6ED0D4F-20EB-93DF-E1D2-8DE3587E35C5}"/>
              </a:ext>
            </a:extLst>
          </p:cNvPr>
          <p:cNvSpPr txBox="1"/>
          <p:nvPr/>
        </p:nvSpPr>
        <p:spPr>
          <a:xfrm>
            <a:off x="814896" y="2780361"/>
            <a:ext cx="6302002" cy="1297278"/>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जीवन के लिए नियुक्त किए गए काम में कदम रखना</a:t>
            </a:r>
          </a:p>
        </p:txBody>
      </p:sp>
    </p:spTree>
    <p:extLst>
      <p:ext uri="{BB962C8B-B14F-4D97-AF65-F5344CB8AC3E}">
        <p14:creationId xmlns:p14="http://schemas.microsoft.com/office/powerpoint/2010/main" val="2677472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820D5-BCE5-D9BE-19E0-F9AC23767782}"/>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71E3FC47-CE48-9B03-B5A0-F0BADD9042C8}"/>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3731143-E22D-E573-1580-5313C4031F36}"/>
              </a:ext>
            </a:extLst>
          </p:cNvPr>
          <p:cNvSpPr txBox="1"/>
          <p:nvPr/>
        </p:nvSpPr>
        <p:spPr>
          <a:xfrm>
            <a:off x="605575" y="2901546"/>
            <a:ext cx="6302002" cy="687881"/>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शाऊल की मौत, दाऊद की प्रतिक्रिया</a:t>
            </a:r>
          </a:p>
        </p:txBody>
      </p:sp>
    </p:spTree>
    <p:extLst>
      <p:ext uri="{BB962C8B-B14F-4D97-AF65-F5344CB8AC3E}">
        <p14:creationId xmlns:p14="http://schemas.microsoft.com/office/powerpoint/2010/main" val="3923349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47CF5-6B20-0216-9C6C-9797DDF2F0FE}"/>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D1792A03-D4C1-D0B9-27E5-469521C3714E}"/>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3BAF3AB3-9CC6-A072-8962-9086E95BD94B}"/>
              </a:ext>
            </a:extLst>
          </p:cNvPr>
          <p:cNvSpPr txBox="1"/>
          <p:nvPr/>
        </p:nvSpPr>
        <p:spPr>
          <a:xfrm>
            <a:off x="605575" y="2901546"/>
            <a:ext cx="6302002" cy="687881"/>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1 शमूएल 31, 2 शमूएल 1</a:t>
            </a:r>
          </a:p>
        </p:txBody>
      </p:sp>
    </p:spTree>
    <p:extLst>
      <p:ext uri="{BB962C8B-B14F-4D97-AF65-F5344CB8AC3E}">
        <p14:creationId xmlns:p14="http://schemas.microsoft.com/office/powerpoint/2010/main" val="2718149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D27F1-96F6-4A56-69A3-F563CEAA93CF}"/>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085883AD-CC7A-EDA4-ED08-4B187CAB9945}"/>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6696FD1-084B-1364-73D5-EBB0CEF9506F}"/>
              </a:ext>
            </a:extLst>
          </p:cNvPr>
          <p:cNvSpPr txBox="1"/>
          <p:nvPr/>
        </p:nvSpPr>
        <p:spPr>
          <a:xfrm>
            <a:off x="733703" y="917543"/>
            <a:ext cx="6570479" cy="5022914"/>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2 शमूएल 1:11,12</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11 तब दाऊद ने अपने कपड़े पकड़कर फाड़े; और जितने पुरुष उसके संग थे उन्होंने भी वैसा ही किया;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12 और वे शाऊल, और उसके पुत्र योनातान, और यहोवा की प्रजा, और इस्राएल के घराने के लिये छाती पीटने और रोने लगे, और साँझ तक कुछ न खाया, इस कारण कि वे तलवार से मारे गए थे।</a:t>
            </a:r>
          </a:p>
        </p:txBody>
      </p:sp>
    </p:spTree>
    <p:extLst>
      <p:ext uri="{BB962C8B-B14F-4D97-AF65-F5344CB8AC3E}">
        <p14:creationId xmlns:p14="http://schemas.microsoft.com/office/powerpoint/2010/main" val="994468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A0274-B76F-5826-9BD5-2AF8117F8CFE}"/>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06A8BB4A-3902-CFA0-74F3-B424B94A0AB9}"/>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8FD8A45D-2EC0-4D6E-1260-65BFF2CB81D0}"/>
              </a:ext>
            </a:extLst>
          </p:cNvPr>
          <p:cNvSpPr txBox="1"/>
          <p:nvPr/>
        </p:nvSpPr>
        <p:spPr>
          <a:xfrm>
            <a:off x="700652" y="917543"/>
            <a:ext cx="6570479" cy="5022914"/>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2 शमूएल 1:19,23</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19 हे इस्राएल, तेरा शिरोमणि तेरे ऊँचे स्थान पर मारा गया। हाय, शूरवीर कैसे गिर पड़े हैं!</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23 शाऊल और योनातान जीवनकाल में तो प्रिय और मनभाऊ थे, और अपनी मृत्यु के समय अलग न हुए; वे उकाब से भी वेग से चलनेवाले, और सिंह से भी अधिक पराक्रमी थे।</a:t>
            </a:r>
          </a:p>
        </p:txBody>
      </p:sp>
    </p:spTree>
    <p:extLst>
      <p:ext uri="{BB962C8B-B14F-4D97-AF65-F5344CB8AC3E}">
        <p14:creationId xmlns:p14="http://schemas.microsoft.com/office/powerpoint/2010/main" val="29881813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CA6A9-2C34-4000-7946-C347E966A436}"/>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41234D6C-2DF1-38BF-B2B1-1D52975C721C}"/>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E34595C-B56C-EB10-14A8-C3630C71F20E}"/>
              </a:ext>
            </a:extLst>
          </p:cNvPr>
          <p:cNvSpPr txBox="1"/>
          <p:nvPr/>
        </p:nvSpPr>
        <p:spPr>
          <a:xfrm>
            <a:off x="605575" y="2901546"/>
            <a:ext cx="6302002" cy="687881"/>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क्या मुझे आगे बढ़ना चाहिए? कहाँ?</a:t>
            </a:r>
          </a:p>
        </p:txBody>
      </p:sp>
    </p:spTree>
    <p:extLst>
      <p:ext uri="{BB962C8B-B14F-4D97-AF65-F5344CB8AC3E}">
        <p14:creationId xmlns:p14="http://schemas.microsoft.com/office/powerpoint/2010/main" val="2170908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7D9E5-729F-6FC9-5E52-76D96BE15D34}"/>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6AA92F38-4CD3-D4A6-FF8E-04D76DAC0D45}"/>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00353AFF-B26D-3CD3-316F-84CD2BDB900D}"/>
              </a:ext>
            </a:extLst>
          </p:cNvPr>
          <p:cNvSpPr txBox="1"/>
          <p:nvPr/>
        </p:nvSpPr>
        <p:spPr>
          <a:xfrm>
            <a:off x="722686" y="1730073"/>
            <a:ext cx="6570479" cy="3397853"/>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2 शमूएल 2:1 </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'इसके बाद दाऊद ने यहोवा से पूछा, “क्या मैं यहूदा प्रदेश के किसी नगर में जाऊँ?” यहोवा ने उससे कहा, “हाँ, जा।” दाऊद ने फिर पूछा, “किस नगर में जाऊँ?” उसने कहा, “हेब्रोन में।”</a:t>
            </a:r>
          </a:p>
        </p:txBody>
      </p:sp>
    </p:spTree>
    <p:extLst>
      <p:ext uri="{BB962C8B-B14F-4D97-AF65-F5344CB8AC3E}">
        <p14:creationId xmlns:p14="http://schemas.microsoft.com/office/powerpoint/2010/main" val="2728666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7A851-8851-1679-8622-38A8AEC5E975}"/>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A9419DC6-F7B8-F4F8-6005-22A680E2D05F}"/>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8C17B77F-BBC9-66A0-D8F7-1D5ACF28FA1F}"/>
              </a:ext>
            </a:extLst>
          </p:cNvPr>
          <p:cNvSpPr txBox="1"/>
          <p:nvPr/>
        </p:nvSpPr>
        <p:spPr>
          <a:xfrm>
            <a:off x="605575" y="2901546"/>
            <a:ext cx="6302002" cy="687881"/>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दाऊद यहूदा का राजा बनता है</a:t>
            </a:r>
          </a:p>
        </p:txBody>
      </p:sp>
    </p:spTree>
    <p:extLst>
      <p:ext uri="{BB962C8B-B14F-4D97-AF65-F5344CB8AC3E}">
        <p14:creationId xmlns:p14="http://schemas.microsoft.com/office/powerpoint/2010/main" val="529091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5A684-88D6-1C31-15E9-E1DE9111E82E}"/>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433F26EE-AC90-D34E-BF75-2AB78601D436}"/>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E7988826-F4CD-6DA1-8F50-4852AA4BBA79}"/>
              </a:ext>
            </a:extLst>
          </p:cNvPr>
          <p:cNvSpPr txBox="1"/>
          <p:nvPr/>
        </p:nvSpPr>
        <p:spPr>
          <a:xfrm>
            <a:off x="645568" y="646700"/>
            <a:ext cx="6570479" cy="5564600"/>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2 शमूएल 2:2-4</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 तब दाऊद यिज्रेली अहीनोअम, और कर्मेली नाबाल की स्त्री अबीगैल नामक अपनी दोनों पत्नियों समेत वहाँ गया।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3 दाऊद अपने साथियों को भी एक एक के घराने समेत वहाँ ले गया; और वे हेब्रोन के गाँवों में रहने लगे।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4 तब यहूदी लोग गए, और वहाँ दाऊद का अभिषेक किया कि वह यहूदा के घराने का राजा हो। </a:t>
            </a:r>
          </a:p>
        </p:txBody>
      </p:sp>
    </p:spTree>
    <p:extLst>
      <p:ext uri="{BB962C8B-B14F-4D97-AF65-F5344CB8AC3E}">
        <p14:creationId xmlns:p14="http://schemas.microsoft.com/office/powerpoint/2010/main" val="1678394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32510-A3C5-1EDA-2531-EA3D20A47808}"/>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59642222-80E3-0AC5-D81D-8167EFD667C8}"/>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2F907E9-051B-87E1-F008-9B646C36FBA1}"/>
              </a:ext>
            </a:extLst>
          </p:cNvPr>
          <p:cNvSpPr txBox="1"/>
          <p:nvPr/>
        </p:nvSpPr>
        <p:spPr>
          <a:xfrm>
            <a:off x="605575" y="2901546"/>
            <a:ext cx="6302002" cy="687881"/>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दाऊद लगातार सामर्थी होता गया</a:t>
            </a:r>
          </a:p>
        </p:txBody>
      </p:sp>
    </p:spTree>
    <p:extLst>
      <p:ext uri="{BB962C8B-B14F-4D97-AF65-F5344CB8AC3E}">
        <p14:creationId xmlns:p14="http://schemas.microsoft.com/office/powerpoint/2010/main" val="32111956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AA2DE-798F-8A32-6050-8E063B39F6B1}"/>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43BDF6BD-3B0A-84C3-0721-FBAF32898F8F}"/>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896FAD26-9171-E623-B785-2BDBB73F1609}"/>
              </a:ext>
            </a:extLst>
          </p:cNvPr>
          <p:cNvSpPr txBox="1"/>
          <p:nvPr/>
        </p:nvSpPr>
        <p:spPr>
          <a:xfrm>
            <a:off x="656585" y="2000916"/>
            <a:ext cx="6570479" cy="2856167"/>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2 शमूएल 3:1</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शाऊल के घराने और दाऊद के घराने के मध्य बहुत दिन तक लड़ाई होती रही; परन्तु दाऊद प्रबल होता गया, और शाऊल का घराना निर्बल पड़ता गया।</a:t>
            </a:r>
          </a:p>
        </p:txBody>
      </p:sp>
    </p:spTree>
    <p:extLst>
      <p:ext uri="{BB962C8B-B14F-4D97-AF65-F5344CB8AC3E}">
        <p14:creationId xmlns:p14="http://schemas.microsoft.com/office/powerpoint/2010/main" val="3453634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5A917-B68A-0320-E301-7041FEC2D7AB}"/>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E2D9002D-B91F-F5FF-C801-29CD7A75A725}"/>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AA96464A-6605-808C-3737-1CD9B9756EEA}"/>
              </a:ext>
            </a:extLst>
          </p:cNvPr>
          <p:cNvSpPr txBox="1"/>
          <p:nvPr/>
        </p:nvSpPr>
        <p:spPr>
          <a:xfrm>
            <a:off x="656585" y="2271760"/>
            <a:ext cx="6570479" cy="2314480"/>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2 शमूएल 3:36 </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सब लोगों ने इस पर विचार किया और इस से प्रसन्न हुए, वैसे भी जो कुछ राजा करता था उससे सब लोग प्रसन्न होते थे।</a:t>
            </a:r>
          </a:p>
        </p:txBody>
      </p:sp>
    </p:spTree>
    <p:extLst>
      <p:ext uri="{BB962C8B-B14F-4D97-AF65-F5344CB8AC3E}">
        <p14:creationId xmlns:p14="http://schemas.microsoft.com/office/powerpoint/2010/main" val="4109240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50D1F-5DC4-8AA1-7F2C-F45785DE0D6E}"/>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25109651-C36A-E476-9E07-BAEA22571A0B}"/>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195EA93A-8A1C-56A0-A895-B4DEA72F5F37}"/>
              </a:ext>
            </a:extLst>
          </p:cNvPr>
          <p:cNvSpPr txBox="1"/>
          <p:nvPr/>
        </p:nvSpPr>
        <p:spPr>
          <a:xfrm>
            <a:off x="645568" y="2271760"/>
            <a:ext cx="6570479" cy="2314480"/>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भजन संहिता 60:12 </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परमेश्‍वर की सहायता से हम वीरता दिखाएँगे, क्योंकि हमारे शत्रुओं को वही रौंदेगा।</a:t>
            </a:r>
          </a:p>
        </p:txBody>
      </p:sp>
    </p:spTree>
    <p:extLst>
      <p:ext uri="{BB962C8B-B14F-4D97-AF65-F5344CB8AC3E}">
        <p14:creationId xmlns:p14="http://schemas.microsoft.com/office/powerpoint/2010/main" val="36584722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1A000-DD89-14C0-97B1-5F0DA3836D11}"/>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DB7E262C-7C8A-FC50-7971-561AD631CF19}"/>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F9C519C-CC23-C486-B716-3314C51D6030}"/>
              </a:ext>
            </a:extLst>
          </p:cNvPr>
          <p:cNvSpPr txBox="1"/>
          <p:nvPr/>
        </p:nvSpPr>
        <p:spPr>
          <a:xfrm>
            <a:off x="627608" y="2780361"/>
            <a:ext cx="6302002" cy="1297278"/>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सात वर्ष—और फिर ऐसा हुआ! दाऊद पूरे इस्राएल का राजा बन गया</a:t>
            </a:r>
          </a:p>
        </p:txBody>
      </p:sp>
    </p:spTree>
    <p:extLst>
      <p:ext uri="{BB962C8B-B14F-4D97-AF65-F5344CB8AC3E}">
        <p14:creationId xmlns:p14="http://schemas.microsoft.com/office/powerpoint/2010/main" val="40494189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C5D1A-F896-9001-9635-871EF8FEA084}"/>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A16117E7-5FF6-FC02-BCE5-8EFC3AD36D62}"/>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F5F29F41-6309-F9CE-F772-A55BF2BBA60A}"/>
              </a:ext>
            </a:extLst>
          </p:cNvPr>
          <p:cNvSpPr txBox="1"/>
          <p:nvPr/>
        </p:nvSpPr>
        <p:spPr>
          <a:xfrm>
            <a:off x="755737" y="917543"/>
            <a:ext cx="6801834" cy="5022914"/>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2 शमूएल 5:1-5</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 तब इस्राएल के सब गोत्र दाऊद के पास हेब्रोन में आकर कहने लगे, “सुन, हम लोग और तू एक ही हाड़ मांस हैं।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 फिर भूतकाल में जब शाऊल हमारा राजा था, तब भी इस्राएल का अगुवा तू ही था; और यहोवा ने तुझ से कहा, ‘मेरी प्रजा इस्राएल का चरवाहा, और इस्राएल का प्रधान तू ही होगा’।” </a:t>
            </a:r>
          </a:p>
        </p:txBody>
      </p:sp>
    </p:spTree>
    <p:extLst>
      <p:ext uri="{BB962C8B-B14F-4D97-AF65-F5344CB8AC3E}">
        <p14:creationId xmlns:p14="http://schemas.microsoft.com/office/powerpoint/2010/main" val="23982184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E326A-155E-B0BF-C46D-0E1A9C811E3A}"/>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FAA57398-7216-0BF2-79F0-ADA7FF986897}"/>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9FBEB511-A4EB-D3A8-5F75-E9CDDBE0E3A8}"/>
              </a:ext>
            </a:extLst>
          </p:cNvPr>
          <p:cNvSpPr txBox="1"/>
          <p:nvPr/>
        </p:nvSpPr>
        <p:spPr>
          <a:xfrm>
            <a:off x="546416" y="375856"/>
            <a:ext cx="7198442" cy="6106287"/>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2 शमूएल 5:1-5</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3 अत: सब इस्राएली पुरनिये हेब्रोन में राजा के पास आए; और दाऊद राजा ने उनके साथ हेब्रोन में यहोवा के सामने वाचा बाँधी, और उन्होंने इस्राएल का राजा होने के लिये दाऊद का अभिषेक किया।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4 दाऊद तीस वर्ष का होकर राज्य करने लगा, और चालीस वर्ष तक राज्य करता रहा।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5 साढ़े सात वर्ष तक तो उसने हेब्रोन में यहूदा पर राज्य किया, और तैंतीस वर्ष तक यरूशलेम में समस्त इस्राएल और यहूदा पर राज्य किया।</a:t>
            </a:r>
          </a:p>
        </p:txBody>
      </p:sp>
    </p:spTree>
    <p:extLst>
      <p:ext uri="{BB962C8B-B14F-4D97-AF65-F5344CB8AC3E}">
        <p14:creationId xmlns:p14="http://schemas.microsoft.com/office/powerpoint/2010/main" val="33217356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13B0D-4E5C-3EB4-DA5B-1DF28681F2DC}"/>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9330BF29-7760-6760-6A8E-B0A109942E14}"/>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54F700B6-753F-41C7-29C4-1C1944CD09EE}"/>
              </a:ext>
            </a:extLst>
          </p:cNvPr>
          <p:cNvSpPr txBox="1"/>
          <p:nvPr/>
        </p:nvSpPr>
        <p:spPr>
          <a:xfrm>
            <a:off x="792861" y="2475662"/>
            <a:ext cx="6302002" cy="1906676"/>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भजन संहिता 18</a:t>
            </a:r>
          </a:p>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भजन संहिता 133</a:t>
            </a:r>
          </a:p>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भजन संहिता 101</a:t>
            </a:r>
          </a:p>
        </p:txBody>
      </p:sp>
    </p:spTree>
    <p:extLst>
      <p:ext uri="{BB962C8B-B14F-4D97-AF65-F5344CB8AC3E}">
        <p14:creationId xmlns:p14="http://schemas.microsoft.com/office/powerpoint/2010/main" val="8386802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63C87-3E25-1B0C-85EB-92E88C08F5EF}"/>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82347040-6773-6F49-42CE-51B07C025786}"/>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9A974AA-DC03-3D1B-54F3-291781BD7C9C}"/>
              </a:ext>
            </a:extLst>
          </p:cNvPr>
          <p:cNvSpPr txBox="1"/>
          <p:nvPr/>
        </p:nvSpPr>
        <p:spPr>
          <a:xfrm>
            <a:off x="737777" y="3085059"/>
            <a:ext cx="6302002" cy="687881"/>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सही जगह, सही समय</a:t>
            </a:r>
          </a:p>
        </p:txBody>
      </p:sp>
    </p:spTree>
    <p:extLst>
      <p:ext uri="{BB962C8B-B14F-4D97-AF65-F5344CB8AC3E}">
        <p14:creationId xmlns:p14="http://schemas.microsoft.com/office/powerpoint/2010/main" val="14009787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6AE84-58AE-08F8-809E-0B57DC562BE6}"/>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3A7990B7-2B0D-3C3D-B433-B15217FA0117}"/>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D71C783-A64C-EAA5-FD6E-A36F62727307}"/>
              </a:ext>
            </a:extLst>
          </p:cNvPr>
          <p:cNvSpPr txBox="1"/>
          <p:nvPr/>
        </p:nvSpPr>
        <p:spPr>
          <a:xfrm>
            <a:off x="726760" y="2475662"/>
            <a:ext cx="6302002" cy="1906676"/>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सही समय पर सही जगह में रहकर सही काम करना ही खुद को सही जगह पर रखने का मतलब है।</a:t>
            </a:r>
          </a:p>
        </p:txBody>
      </p:sp>
    </p:spTree>
    <p:extLst>
      <p:ext uri="{BB962C8B-B14F-4D97-AF65-F5344CB8AC3E}">
        <p14:creationId xmlns:p14="http://schemas.microsoft.com/office/powerpoint/2010/main" val="10194417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10663-614E-CE5A-87AC-C47D81B6F13E}"/>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53E0C7B3-D298-500E-3A8E-147DAD22CBCF}"/>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EA38FF5A-C517-7D49-C1EB-CF1ED88BDF52}"/>
              </a:ext>
            </a:extLst>
          </p:cNvPr>
          <p:cNvSpPr txBox="1"/>
          <p:nvPr/>
        </p:nvSpPr>
        <p:spPr>
          <a:xfrm>
            <a:off x="590483" y="1459230"/>
            <a:ext cx="6856920" cy="3939540"/>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सभोपदेशक 8:5,6</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5 जो आज्ञा को मानता है, वह जोखिम से बचेगा, और बुद्धिमान का मन समय और न्याय का भेद जानता है।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6 क्योंकि हर एक विषय का समय और नियम होता है, यद्यपि मनुष्य का दु:ख उसके लिये बहुत भारी होता है।</a:t>
            </a:r>
          </a:p>
        </p:txBody>
      </p:sp>
    </p:spTree>
    <p:extLst>
      <p:ext uri="{BB962C8B-B14F-4D97-AF65-F5344CB8AC3E}">
        <p14:creationId xmlns:p14="http://schemas.microsoft.com/office/powerpoint/2010/main" val="3068471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89C8D-A897-0C4D-44CC-23ECAA3EF315}"/>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C6B7E3C9-070F-5F6C-F9CF-8274803F7A8D}"/>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180C407A-E26D-2BA1-08B1-6529C725EE15}"/>
              </a:ext>
            </a:extLst>
          </p:cNvPr>
          <p:cNvSpPr txBox="1"/>
          <p:nvPr/>
        </p:nvSpPr>
        <p:spPr>
          <a:xfrm>
            <a:off x="693708" y="2068037"/>
            <a:ext cx="6698609" cy="2516073"/>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परमेश्वर से पूछें कि वह आपको दिखाए कि आपको कहाँ और कैसे सही जगह पर रहना है और आपको किन बातों में बढ़ने की आवश्यकता है।</a:t>
            </a:r>
          </a:p>
        </p:txBody>
      </p:sp>
    </p:spTree>
    <p:extLst>
      <p:ext uri="{BB962C8B-B14F-4D97-AF65-F5344CB8AC3E}">
        <p14:creationId xmlns:p14="http://schemas.microsoft.com/office/powerpoint/2010/main" val="14920318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50FA0-4386-FF6F-21A5-E4A0ADC8EE40}"/>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E04A9A08-252B-AA1F-90A2-D02A3638AB32}"/>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831D9BE7-D92D-1A61-C557-67B225987181}"/>
              </a:ext>
            </a:extLst>
          </p:cNvPr>
          <p:cNvSpPr txBox="1"/>
          <p:nvPr/>
        </p:nvSpPr>
        <p:spPr>
          <a:xfrm>
            <a:off x="484390" y="319826"/>
            <a:ext cx="6302002" cy="687881"/>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इस चरण में दाऊद के भजन:</a:t>
            </a:r>
          </a:p>
        </p:txBody>
      </p:sp>
      <p:sp>
        <p:nvSpPr>
          <p:cNvPr id="2" name="TextBox 1">
            <a:extLst>
              <a:ext uri="{FF2B5EF4-FFF2-40B4-BE49-F238E27FC236}">
                <a16:creationId xmlns:a16="http://schemas.microsoft.com/office/drawing/2014/main" id="{3A18AC6D-95A5-FEF4-2DBE-72C10D57DB4E}"/>
              </a:ext>
            </a:extLst>
          </p:cNvPr>
          <p:cNvSpPr txBox="1"/>
          <p:nvPr/>
        </p:nvSpPr>
        <p:spPr>
          <a:xfrm>
            <a:off x="484390" y="1102024"/>
            <a:ext cx="7106232" cy="5152180"/>
          </a:xfrm>
          <a:prstGeom prst="rect">
            <a:avLst/>
          </a:prstGeom>
          <a:noFill/>
        </p:spPr>
        <p:txBody>
          <a:bodyPr wrap="square" rtlCol="0">
            <a:spAutoFit/>
          </a:bodyPr>
          <a:lstStyle/>
          <a:p>
            <a:pPr>
              <a:lnSpc>
                <a:spcPct val="110000"/>
              </a:lnSpc>
            </a:pPr>
            <a:r>
              <a:rPr lang="hi-IN" sz="3200" dirty="0">
                <a:solidFill>
                  <a:schemeClr val="bg1"/>
                </a:solidFill>
                <a:effectLst/>
                <a:latin typeface="Calibri" panose="020F0502020204030204" pitchFamily="34" charset="0"/>
                <a:cs typeface="Calibri" panose="020F0502020204030204" pitchFamily="34" charset="0"/>
              </a:rPr>
              <a:t>भजन 18: शाऊल और दाऊद के शत्रुओं से दाऊद का छुटकारा।</a:t>
            </a:r>
          </a:p>
          <a:p>
            <a:pPr>
              <a:lnSpc>
                <a:spcPct val="50000"/>
              </a:lnSpc>
            </a:pPr>
            <a:endParaRPr lang="en-US" sz="32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भजन 60: दाऊद के युद्ध अभियान और यरदन के पूर्व के शत्रुओं पर उसकी विजय।</a:t>
            </a:r>
          </a:p>
          <a:p>
            <a:pPr>
              <a:lnSpc>
                <a:spcPct val="50000"/>
              </a:lnSpc>
            </a:pPr>
            <a:endParaRPr lang="en-US" sz="32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भजन 61: दाऊद का दूर के स्थान से परमेश्वर को पुकारना और उस पर निर्भर रहना।</a:t>
            </a:r>
            <a:endParaRPr lang="en-US" sz="3200" dirty="0">
              <a:solidFill>
                <a:schemeClr val="bg1"/>
              </a:solidFill>
              <a:effectLst/>
              <a:latin typeface="Calibri" panose="020F0502020204030204" pitchFamily="34" charset="0"/>
              <a:cs typeface="Calibri" panose="020F0502020204030204" pitchFamily="34" charset="0"/>
            </a:endParaRPr>
          </a:p>
          <a:p>
            <a:pPr>
              <a:lnSpc>
                <a:spcPct val="50000"/>
              </a:lnSpc>
            </a:pPr>
            <a:endParaRPr lang="en-US" sz="32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भजन 67: परमेश्वर की आशीष और राष्ट्रों तक उसके उद्धार के फैलने के लिए प्रार्थना।</a:t>
            </a:r>
          </a:p>
        </p:txBody>
      </p:sp>
    </p:spTree>
    <p:extLst>
      <p:ext uri="{BB962C8B-B14F-4D97-AF65-F5344CB8AC3E}">
        <p14:creationId xmlns:p14="http://schemas.microsoft.com/office/powerpoint/2010/main" val="8855993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A8AF9-9F76-C2DB-E66D-FEC8A0AF3EEE}"/>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3CAF32EF-2B38-1854-F4D9-2F5887AEDE2B}"/>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094CF58A-7241-39AE-7F9A-608C5B0C0D87}"/>
              </a:ext>
            </a:extLst>
          </p:cNvPr>
          <p:cNvSpPr txBox="1"/>
          <p:nvPr/>
        </p:nvSpPr>
        <p:spPr>
          <a:xfrm>
            <a:off x="550491" y="582067"/>
            <a:ext cx="6830810" cy="5693866"/>
          </a:xfrm>
          <a:prstGeom prst="rect">
            <a:avLst/>
          </a:prstGeom>
          <a:noFill/>
        </p:spPr>
        <p:txBody>
          <a:bodyPr wrap="square" rtlCol="0">
            <a:spAutoFit/>
          </a:bodyPr>
          <a:lstStyle/>
          <a:p>
            <a:pPr>
              <a:lnSpc>
                <a:spcPct val="110000"/>
              </a:lnSpc>
            </a:pPr>
            <a:r>
              <a:rPr lang="hi-IN" sz="3200" dirty="0">
                <a:solidFill>
                  <a:schemeClr val="bg1"/>
                </a:solidFill>
                <a:effectLst/>
                <a:latin typeface="Calibri" panose="020F0502020204030204" pitchFamily="34" charset="0"/>
                <a:cs typeface="Calibri" panose="020F0502020204030204" pitchFamily="34" charset="0"/>
              </a:rPr>
              <a:t>भजन 68: परमेश्वर की विजयी यात्रा और उसके निवास की स्थापना।</a:t>
            </a:r>
          </a:p>
          <a:p>
            <a:pPr>
              <a:lnSpc>
                <a:spcPct val="50000"/>
              </a:lnSpc>
            </a:pPr>
            <a:endParaRPr lang="hi-IN" sz="32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भजन 101: दाऊद की घोषणा कि वह किस प्रकार शासन करने का इरादा रखता है।</a:t>
            </a:r>
          </a:p>
          <a:p>
            <a:pPr>
              <a:lnSpc>
                <a:spcPct val="50000"/>
              </a:lnSpc>
            </a:pPr>
            <a:endParaRPr lang="hi-IN" sz="32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भजन 110: राजकीय और मसीही स्वर वाला भजन; परंपरागत रूप से दाऊद का माना जाता है।</a:t>
            </a:r>
          </a:p>
          <a:p>
            <a:pPr>
              <a:lnSpc>
                <a:spcPct val="50000"/>
              </a:lnSpc>
            </a:pPr>
            <a:endParaRPr lang="hi-IN" sz="32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भजन 122: यरूशलेम/सिय्योन; हालांकि इसका सटीक समय निश्चित नहीं है।</a:t>
            </a:r>
          </a:p>
        </p:txBody>
      </p:sp>
    </p:spTree>
    <p:extLst>
      <p:ext uri="{BB962C8B-B14F-4D97-AF65-F5344CB8AC3E}">
        <p14:creationId xmlns:p14="http://schemas.microsoft.com/office/powerpoint/2010/main" val="926793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C4E04-E171-B1C1-9E7A-F09D4AFE2169}"/>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50818543-21EB-2788-0148-CC453B0B329E}"/>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060F88CC-3B47-0801-1BC1-F4BCB085E963}"/>
              </a:ext>
            </a:extLst>
          </p:cNvPr>
          <p:cNvSpPr txBox="1"/>
          <p:nvPr/>
        </p:nvSpPr>
        <p:spPr>
          <a:xfrm>
            <a:off x="616592" y="852910"/>
            <a:ext cx="6830810" cy="5152180"/>
          </a:xfrm>
          <a:prstGeom prst="rect">
            <a:avLst/>
          </a:prstGeom>
          <a:noFill/>
        </p:spPr>
        <p:txBody>
          <a:bodyPr wrap="square" rtlCol="0">
            <a:spAutoFit/>
          </a:bodyPr>
          <a:lstStyle/>
          <a:p>
            <a:pPr>
              <a:lnSpc>
                <a:spcPct val="110000"/>
              </a:lnSpc>
            </a:pPr>
            <a:r>
              <a:rPr lang="hi-IN" sz="3200" dirty="0">
                <a:solidFill>
                  <a:schemeClr val="bg1"/>
                </a:solidFill>
                <a:effectLst/>
                <a:latin typeface="Calibri" panose="020F0502020204030204" pitchFamily="34" charset="0"/>
                <a:cs typeface="Calibri" panose="020F0502020204030204" pitchFamily="34" charset="0"/>
              </a:rPr>
              <a:t>भजन 124: परमेश्वर के छुटकारे के लिए धन्यवाद।</a:t>
            </a:r>
          </a:p>
          <a:p>
            <a:pPr>
              <a:lnSpc>
                <a:spcPct val="50000"/>
              </a:lnSpc>
            </a:pPr>
            <a:endParaRPr lang="hi-IN" sz="32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भजन 131: परमेश्वर के सामने नम्रता और शांत मन।</a:t>
            </a:r>
          </a:p>
          <a:p>
            <a:pPr>
              <a:lnSpc>
                <a:spcPct val="50000"/>
              </a:lnSpc>
            </a:pPr>
            <a:endParaRPr lang="hi-IN" sz="32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भजन 133: परमेश्वर के लोगों के बीच एकता।</a:t>
            </a:r>
          </a:p>
          <a:p>
            <a:pPr>
              <a:lnSpc>
                <a:spcPct val="50000"/>
              </a:lnSpc>
            </a:pPr>
            <a:endParaRPr lang="hi-IN" sz="32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भजन 138: परमेश्वर की विश्वासयोग्यता के लिए धन्यवाद।</a:t>
            </a:r>
          </a:p>
        </p:txBody>
      </p:sp>
    </p:spTree>
    <p:extLst>
      <p:ext uri="{BB962C8B-B14F-4D97-AF65-F5344CB8AC3E}">
        <p14:creationId xmlns:p14="http://schemas.microsoft.com/office/powerpoint/2010/main" val="29361835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TotalTime>
  <Words>837</Words>
  <Application>Microsoft Macintosh PowerPoint</Application>
  <PresentationFormat>Widescreen</PresentationFormat>
  <Paragraphs>63</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APCWO Media License</dc:creator>
  <cp:lastModifiedBy>APCWO Media License</cp:lastModifiedBy>
  <cp:revision>21</cp:revision>
  <dcterms:created xsi:type="dcterms:W3CDTF">2026-10-01T10:33:36Z</dcterms:created>
  <dcterms:modified xsi:type="dcterms:W3CDTF">2026-10-01T10:52:23Z</dcterms:modified>
</cp:coreProperties>
</file>